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99" autoAdjust="0"/>
    <p:restoredTop sz="94660"/>
  </p:normalViewPr>
  <p:slideViewPr>
    <p:cSldViewPr>
      <p:cViewPr varScale="1">
        <p:scale>
          <a:sx n="72" d="100"/>
          <a:sy n="72" d="100"/>
        </p:scale>
        <p:origin x="-146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442190" cy="284588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1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VIRSRAKSTS BOLD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07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39553" y="2455327"/>
            <a:ext cx="8208912" cy="3082762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lnSpc>
                <a:spcPts val="4600"/>
              </a:lnSpc>
              <a:defRPr sz="3800" b="0" i="1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v-LV" dirty="0" smtClean="0"/>
              <a:t>«Citāts tiek rakstīts italic ar lielākiem burtiem un bez Caps Lock»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7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44513" y="1419225"/>
            <a:ext cx="8015287" cy="49307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062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367949" cy="284588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1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VIRSRAKSTS BOLD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22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586206" cy="284588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5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586206" cy="284588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69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1772816"/>
            <a:ext cx="8208912" cy="4464497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Font typeface="Arial"/>
              <a:buChar char="•"/>
              <a:defRPr sz="1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v-LV" dirty="0" smtClean="0"/>
              <a:t>1. apakšpunkts</a:t>
            </a:r>
          </a:p>
          <a:p>
            <a:pPr lvl="0"/>
            <a:r>
              <a:rPr lang="lv-LV" dirty="0" smtClean="0"/>
              <a:t>2. apakšpunkts</a:t>
            </a:r>
          </a:p>
          <a:p>
            <a:pPr lvl="0"/>
            <a:r>
              <a:rPr lang="lv-LV" dirty="0" smtClean="0"/>
              <a:t>3. apakšpunkts</a:t>
            </a:r>
          </a:p>
          <a:p>
            <a:pPr lvl="0"/>
            <a:endParaRPr lang="lv-LV" dirty="0" smtClean="0"/>
          </a:p>
          <a:p>
            <a:pPr lvl="0"/>
            <a:endParaRPr lang="lv-LV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60648"/>
            <a:ext cx="4586206" cy="147772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46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1772816"/>
            <a:ext cx="8208912" cy="4464497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Font typeface="Arial"/>
              <a:buChar char="•"/>
              <a:defRPr sz="1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v-LV" dirty="0" smtClean="0"/>
              <a:t>1. apakšpunkts</a:t>
            </a:r>
          </a:p>
          <a:p>
            <a:pPr lvl="0"/>
            <a:r>
              <a:rPr lang="lv-LV" dirty="0" smtClean="0"/>
              <a:t>2. apakšpunkts</a:t>
            </a:r>
          </a:p>
          <a:p>
            <a:pPr lvl="0"/>
            <a:r>
              <a:rPr lang="lv-LV" dirty="0" smtClean="0"/>
              <a:t>3. apakšpunkts</a:t>
            </a:r>
          </a:p>
          <a:p>
            <a:pPr lvl="0"/>
            <a:endParaRPr lang="lv-LV" dirty="0" smtClean="0"/>
          </a:p>
          <a:p>
            <a:pPr lvl="0"/>
            <a:endParaRPr lang="lv-LV" dirty="0" smtClean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60648"/>
            <a:ext cx="4586206" cy="147772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4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1839" y="2455327"/>
            <a:ext cx="3414311" cy="37819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/>
              <a:buNone/>
              <a:defRPr sz="2000" baseline="0"/>
            </a:lvl1pPr>
          </a:lstStyle>
          <a:p>
            <a:pPr lvl="0"/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0250" y="4051727"/>
            <a:ext cx="4586206" cy="218558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Font typeface="Arial"/>
              <a:buChar char="•"/>
              <a:defRPr sz="1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v-LV" dirty="0" smtClean="0"/>
              <a:t>1. apakšpunkts</a:t>
            </a:r>
          </a:p>
          <a:p>
            <a:pPr lvl="0"/>
            <a:r>
              <a:rPr lang="lv-LV" dirty="0" smtClean="0"/>
              <a:t>2. apakšpunkts</a:t>
            </a:r>
          </a:p>
          <a:p>
            <a:pPr lvl="0"/>
            <a:r>
              <a:rPr lang="lv-LV" dirty="0" smtClean="0"/>
              <a:t>3. apakšpunkts</a:t>
            </a:r>
          </a:p>
          <a:p>
            <a:pPr lvl="0"/>
            <a:endParaRPr lang="lv-LV" dirty="0" smtClean="0"/>
          </a:p>
          <a:p>
            <a:pPr lvl="0"/>
            <a:endParaRPr lang="lv-LV" dirty="0" smtClean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586206" cy="147772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7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1839" y="2455327"/>
            <a:ext cx="3414311" cy="37819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/>
              <a:buNone/>
              <a:defRPr sz="2000" baseline="0"/>
            </a:lvl1pPr>
          </a:lstStyle>
          <a:p>
            <a:pPr lvl="0"/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0250" y="4051727"/>
            <a:ext cx="4586206" cy="218558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Font typeface="Arial"/>
              <a:buChar char="•"/>
              <a:defRPr sz="1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v-LV" dirty="0" smtClean="0"/>
              <a:t>1. apakšpunkts</a:t>
            </a:r>
          </a:p>
          <a:p>
            <a:pPr lvl="0"/>
            <a:r>
              <a:rPr lang="lv-LV" dirty="0" smtClean="0"/>
              <a:t>2. apakšpunkts</a:t>
            </a:r>
          </a:p>
          <a:p>
            <a:pPr lvl="0"/>
            <a:r>
              <a:rPr lang="lv-LV" dirty="0" smtClean="0"/>
              <a:t>3. apakšpunkts</a:t>
            </a:r>
          </a:p>
          <a:p>
            <a:pPr lvl="0"/>
            <a:endParaRPr lang="lv-LV" dirty="0" smtClean="0"/>
          </a:p>
          <a:p>
            <a:pPr lvl="0"/>
            <a:endParaRPr lang="lv-LV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090250" y="2455327"/>
            <a:ext cx="4586206" cy="147772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3000" b="0" baseline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lv-LV" dirty="0" smtClean="0"/>
              <a:t>APAKŠVIRSRAKSTS</a:t>
            </a:r>
            <a:br>
              <a:rPr lang="lv-LV" dirty="0" smtClean="0"/>
            </a:br>
            <a:r>
              <a:rPr lang="lv-LV" dirty="0" smtClean="0"/>
              <a:t>LIELIEM BURTIEM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3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3" y="2455327"/>
            <a:ext cx="8208912" cy="3082762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lnSpc>
                <a:spcPts val="4600"/>
              </a:lnSpc>
              <a:defRPr sz="3800" b="0" i="1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v-LV" dirty="0" smtClean="0"/>
              <a:t>«Citāts tiek rakstīts italic ar lielākiem burtiem un bez Caps Lock»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9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160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6" r:id="rId3"/>
    <p:sldLayoutId id="2147483665" r:id="rId4"/>
    <p:sldLayoutId id="2147483668" r:id="rId5"/>
    <p:sldLayoutId id="2147483661" r:id="rId6"/>
    <p:sldLayoutId id="2147483662" r:id="rId7"/>
    <p:sldLayoutId id="2147483667" r:id="rId8"/>
    <p:sldLayoutId id="2147483664" r:id="rId9"/>
    <p:sldLayoutId id="2147483669" r:id="rId10"/>
    <p:sldLayoutId id="214748365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65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1TV-Prezentaci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R1TV-Prezentacija</Template>
  <TotalTime>49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R1TV-Prezentacija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emils</dc:creator>
  <cp:lastModifiedBy>Emil Bloom</cp:lastModifiedBy>
  <cp:revision>8</cp:revision>
  <dcterms:created xsi:type="dcterms:W3CDTF">2014-05-01T13:13:19Z</dcterms:created>
  <dcterms:modified xsi:type="dcterms:W3CDTF">2014-05-12T12:17:29Z</dcterms:modified>
</cp:coreProperties>
</file>